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67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2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9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38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83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1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50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8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9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5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7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dmikum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0B98925-0550-1AFB-C1DC-02792400F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ón holográfico en un fondo brillante">
            <a:extLst>
              <a:ext uri="{FF2B5EF4-FFF2-40B4-BE49-F238E27FC236}">
                <a16:creationId xmlns:a16="http://schemas.microsoft.com/office/drawing/2014/main" id="{AB1D7764-99FD-F381-6BC5-60782324C7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37" b="9893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DBFCB27-760B-5FF3-72F5-581461CE1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999" cy="1280160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B5B1363-D583-D9EF-3B7A-345F0FB79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175146"/>
            <a:ext cx="8196432" cy="960120"/>
          </a:xfrm>
        </p:spPr>
        <p:txBody>
          <a:bodyPr anchor="ctr">
            <a:normAutofit/>
          </a:bodyPr>
          <a:lstStyle/>
          <a:p>
            <a:r>
              <a:rPr lang="es-MX" sz="4400" dirty="0">
                <a:solidFill>
                  <a:schemeClr val="bg1"/>
                </a:solidFill>
              </a:rPr>
              <a:t>SALUD MENTAL </a:t>
            </a:r>
            <a:endParaRPr lang="es-AR" sz="4400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8B88CB-E1FF-D757-CE69-97FF442B2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7152" y="175146"/>
            <a:ext cx="3402123" cy="960120"/>
          </a:xfrm>
        </p:spPr>
        <p:txBody>
          <a:bodyPr anchor="ctr">
            <a:normAutofit lnSpcReduction="10000"/>
          </a:bodyPr>
          <a:lstStyle/>
          <a:p>
            <a:pPr algn="r"/>
            <a:r>
              <a:rPr lang="es-MX" sz="5400" b="1" i="0" dirty="0">
                <a:solidFill>
                  <a:schemeClr val="bg1"/>
                </a:solidFill>
                <a:latin typeface="Aptos" panose="020B0004020202020204" pitchFamily="34" charset="0"/>
              </a:rPr>
              <a:t>VISITAR</a:t>
            </a:r>
            <a:r>
              <a:rPr lang="es-MX" sz="4000" b="1" i="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endParaRPr lang="es-AR" sz="4000" b="1" i="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3239B61-20E1-B722-4A4D-7AF356919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45826"/>
              </p:ext>
            </p:extLst>
          </p:nvPr>
        </p:nvGraphicFramePr>
        <p:xfrm>
          <a:off x="840259" y="2063578"/>
          <a:ext cx="7316316" cy="3940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25920">
                  <a:extLst>
                    <a:ext uri="{9D8B030D-6E8A-4147-A177-3AD203B41FA5}">
                      <a16:colId xmlns:a16="http://schemas.microsoft.com/office/drawing/2014/main" val="4242861826"/>
                    </a:ext>
                  </a:extLst>
                </a:gridCol>
                <a:gridCol w="1445198">
                  <a:extLst>
                    <a:ext uri="{9D8B030D-6E8A-4147-A177-3AD203B41FA5}">
                      <a16:colId xmlns:a16="http://schemas.microsoft.com/office/drawing/2014/main" val="1835395436"/>
                    </a:ext>
                  </a:extLst>
                </a:gridCol>
                <a:gridCol w="1445198">
                  <a:extLst>
                    <a:ext uri="{9D8B030D-6E8A-4147-A177-3AD203B41FA5}">
                      <a16:colId xmlns:a16="http://schemas.microsoft.com/office/drawing/2014/main" val="1000113643"/>
                    </a:ext>
                  </a:extLst>
                </a:gridCol>
              </a:tblGrid>
              <a:tr h="7181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COSEGUROS VISITAR SRL JUNIO 2025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36791916"/>
                  </a:ext>
                </a:extLst>
              </a:tr>
              <a:tr h="718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PROGRAMA MÉDICO OBLIGATORIO.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>
                          <a:solidFill>
                            <a:schemeClr val="bg1"/>
                          </a:solidFill>
                          <a:effectLst/>
                        </a:rPr>
                        <a:t>VISITAR</a:t>
                      </a: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>
                          <a:solidFill>
                            <a:schemeClr val="bg1"/>
                          </a:solidFill>
                          <a:effectLst/>
                        </a:rPr>
                        <a:t>VISITAR</a:t>
                      </a: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48429701"/>
                  </a:ext>
                </a:extLst>
              </a:tr>
              <a:tr h="349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Psicología (por sesión)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>
                          <a:solidFill>
                            <a:schemeClr val="bg1"/>
                          </a:solidFill>
                          <a:effectLst/>
                        </a:rPr>
                        <a:t>01/04/25</a:t>
                      </a: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01/06/25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39037581"/>
                  </a:ext>
                </a:extLst>
              </a:tr>
              <a:tr h="718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Psicología incluidas en el Art.4.2.1 PMO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>
                          <a:solidFill>
                            <a:schemeClr val="bg1"/>
                          </a:solidFill>
                          <a:effectLst/>
                        </a:rPr>
                        <a:t>$17.325,00</a:t>
                      </a: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>
                          <a:solidFill>
                            <a:schemeClr val="bg1"/>
                          </a:solidFill>
                          <a:effectLst/>
                        </a:rPr>
                        <a:t>$18.192,00</a:t>
                      </a: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16530091"/>
                  </a:ext>
                </a:extLst>
              </a:tr>
              <a:tr h="718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Excedente por sesión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>
                          <a:solidFill>
                            <a:schemeClr val="bg1"/>
                          </a:solidFill>
                          <a:effectLst/>
                        </a:rPr>
                        <a:t>$25.200,00</a:t>
                      </a: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>
                          <a:solidFill>
                            <a:schemeClr val="bg1"/>
                          </a:solidFill>
                          <a:effectLst/>
                        </a:rPr>
                        <a:t>$26.460,00</a:t>
                      </a:r>
                      <a:endParaRPr lang="es-AR" sz="18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69144558"/>
                  </a:ext>
                </a:extLst>
              </a:tr>
              <a:tr h="718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Psiquiatría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$17.325,00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800" b="1" kern="0" dirty="0">
                          <a:solidFill>
                            <a:schemeClr val="bg1"/>
                          </a:solidFill>
                          <a:effectLst/>
                        </a:rPr>
                        <a:t>$18.192,00</a:t>
                      </a:r>
                      <a:endParaRPr lang="es-AR" sz="1800" b="1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43070083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633D1BF-7DA3-5D7C-78C8-4934FA5BA4A2}"/>
              </a:ext>
            </a:extLst>
          </p:cNvPr>
          <p:cNvSpPr txBox="1"/>
          <p:nvPr/>
        </p:nvSpPr>
        <p:spPr>
          <a:xfrm>
            <a:off x="8909222" y="1865869"/>
            <a:ext cx="3090054" cy="44013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Prestador Salud Mental VISITAR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TEL: 0810-3450744</a:t>
            </a:r>
            <a:endParaRPr lang="es-AR" sz="18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TIKUM SALUD SRL</a:t>
            </a:r>
            <a:endParaRPr lang="es-AR" sz="18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Mail: </a:t>
            </a:r>
            <a:r>
              <a:rPr lang="en-US" sz="1800" b="1" u="sng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admikum@gmail.com</a:t>
            </a:r>
            <a:endParaRPr lang="es-AR" sz="18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 err="1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Especialidades</a:t>
            </a:r>
            <a:r>
              <a:rPr lang="en-US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es-AR" sz="18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PSICOLOGIA</a:t>
            </a:r>
            <a:endParaRPr lang="es-AR" sz="18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PSIQUIATRIA</a:t>
            </a:r>
            <a:endParaRPr lang="es-AR" sz="18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INTERNACION PSIQUIATRICA </a:t>
            </a:r>
            <a:endParaRPr lang="es-AR" sz="1800" b="1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A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07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69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Arial</vt:lpstr>
      <vt:lpstr>Bierstadt</vt:lpstr>
      <vt:lpstr>GestaltVTI</vt:lpstr>
      <vt:lpstr>SALUD MENTAL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Guillermo Ondetti</dc:creator>
  <cp:lastModifiedBy>Guillermo Ondetti</cp:lastModifiedBy>
  <cp:revision>2</cp:revision>
  <dcterms:created xsi:type="dcterms:W3CDTF">2025-06-05T18:56:41Z</dcterms:created>
  <dcterms:modified xsi:type="dcterms:W3CDTF">2025-06-05T19:05:06Z</dcterms:modified>
</cp:coreProperties>
</file>